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41.png"/><Relationship Id="rId8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39.png"/><Relationship Id="rId6" Type="http://schemas.openxmlformats.org/officeDocument/2006/relationships/image" Target="../media/image54.png"/><Relationship Id="rId7" Type="http://schemas.openxmlformats.org/officeDocument/2006/relationships/image" Target="../media/image20.png"/><Relationship Id="rId8" Type="http://schemas.openxmlformats.org/officeDocument/2006/relationships/image" Target="../media/image35.png"/><Relationship Id="rId9" Type="http://schemas.openxmlformats.org/officeDocument/2006/relationships/image" Target="../media/image5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53.png"/><Relationship Id="rId6" Type="http://schemas.openxmlformats.org/officeDocument/2006/relationships/image" Target="../media/image26.png"/><Relationship Id="rId7" Type="http://schemas.openxmlformats.org/officeDocument/2006/relationships/image" Target="../media/image48.png"/><Relationship Id="rId8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38.png"/><Relationship Id="rId5" Type="http://schemas.openxmlformats.org/officeDocument/2006/relationships/image" Target="../media/image18.png"/><Relationship Id="rId6" Type="http://schemas.openxmlformats.org/officeDocument/2006/relationships/image" Target="../media/image47.png"/><Relationship Id="rId7" Type="http://schemas.openxmlformats.org/officeDocument/2006/relationships/image" Target="../media/image27.png"/><Relationship Id="rId8" Type="http://schemas.openxmlformats.org/officeDocument/2006/relationships/image" Target="../media/image56.png"/><Relationship Id="rId9" Type="http://schemas.openxmlformats.org/officeDocument/2006/relationships/image" Target="../media/image3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32.png"/><Relationship Id="rId6" Type="http://schemas.openxmlformats.org/officeDocument/2006/relationships/image" Target="../media/image19.png"/><Relationship Id="rId7" Type="http://schemas.openxmlformats.org/officeDocument/2006/relationships/image" Target="../media/image55.png"/><Relationship Id="rId8" Type="http://schemas.openxmlformats.org/officeDocument/2006/relationships/image" Target="../media/image42.png"/><Relationship Id="rId9" Type="http://schemas.openxmlformats.org/officeDocument/2006/relationships/image" Target="../media/image2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Relationship Id="rId7" Type="http://schemas.openxmlformats.org/officeDocument/2006/relationships/image" Target="../media/image29.png"/><Relationship Id="rId8" Type="http://schemas.openxmlformats.org/officeDocument/2006/relationships/image" Target="../media/image36.png"/><Relationship Id="rId9" Type="http://schemas.openxmlformats.org/officeDocument/2006/relationships/image" Target="../media/image5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Relationship Id="rId6" Type="http://schemas.openxmlformats.org/officeDocument/2006/relationships/image" Target="../media/image54.png"/><Relationship Id="rId7" Type="http://schemas.openxmlformats.org/officeDocument/2006/relationships/image" Target="../media/image48.png"/><Relationship Id="rId8" Type="http://schemas.openxmlformats.org/officeDocument/2006/relationships/image" Target="../media/image28.png"/><Relationship Id="rId9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Relationship Id="rId9" Type="http://schemas.openxmlformats.org/officeDocument/2006/relationships/image" Target="../media/image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25.png"/><Relationship Id="rId6" Type="http://schemas.openxmlformats.org/officeDocument/2006/relationships/image" Target="../media/image40.png"/><Relationship Id="rId7" Type="http://schemas.openxmlformats.org/officeDocument/2006/relationships/image" Target="../media/image20.png"/><Relationship Id="rId8" Type="http://schemas.openxmlformats.org/officeDocument/2006/relationships/image" Target="../media/image56.png"/><Relationship Id="rId9" Type="http://schemas.openxmlformats.org/officeDocument/2006/relationships/image" Target="../media/image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46.png"/><Relationship Id="rId6" Type="http://schemas.openxmlformats.org/officeDocument/2006/relationships/image" Target="../media/image33.png"/><Relationship Id="rId7" Type="http://schemas.openxmlformats.org/officeDocument/2006/relationships/image" Target="../media/image55.png"/><Relationship Id="rId8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3.png"/><Relationship Id="rId4" Type="http://schemas.openxmlformats.org/officeDocument/2006/relationships/image" Target="../media/image52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41.png"/><Relationship Id="rId8" Type="http://schemas.openxmlformats.org/officeDocument/2006/relationships/image" Target="../media/image35.png"/><Relationship Id="rId9" Type="http://schemas.openxmlformats.org/officeDocument/2006/relationships/image" Target="../media/image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49.png"/><Relationship Id="rId9" Type="http://schemas.openxmlformats.org/officeDocument/2006/relationships/image" Target="../media/image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Relationship Id="rId6" Type="http://schemas.openxmlformats.org/officeDocument/2006/relationships/image" Target="../media/image54.png"/><Relationship Id="rId7" Type="http://schemas.openxmlformats.org/officeDocument/2006/relationships/image" Target="../media/image19.png"/><Relationship Id="rId8" Type="http://schemas.openxmlformats.org/officeDocument/2006/relationships/image" Target="../media/image47.png"/><Relationship Id="rId9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5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5.png"/><Relationship Id="rId7" Type="http://schemas.openxmlformats.org/officeDocument/2006/relationships/image" Target="../media/image27.png"/><Relationship Id="rId8" Type="http://schemas.openxmlformats.org/officeDocument/2006/relationships/image" Target="../media/image35.png"/><Relationship Id="rId9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46.png"/><Relationship Id="rId6" Type="http://schemas.openxmlformats.org/officeDocument/2006/relationships/image" Target="../media/image5.png"/><Relationship Id="rId7" Type="http://schemas.openxmlformats.org/officeDocument/2006/relationships/image" Target="../media/image41.png"/><Relationship Id="rId8" Type="http://schemas.openxmlformats.org/officeDocument/2006/relationships/image" Target="../media/image56.png"/><Relationship Id="rId9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Relationship Id="rId6" Type="http://schemas.openxmlformats.org/officeDocument/2006/relationships/image" Target="../media/image5.png"/><Relationship Id="rId7" Type="http://schemas.openxmlformats.org/officeDocument/2006/relationships/image" Target="../media/image55.png"/><Relationship Id="rId8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Relationship Id="rId4" Type="http://schemas.openxmlformats.org/officeDocument/2006/relationships/image" Target="../media/image52.png"/><Relationship Id="rId5" Type="http://schemas.openxmlformats.org/officeDocument/2006/relationships/image" Target="../media/image32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49.png"/><Relationship Id="rId9" Type="http://schemas.openxmlformats.org/officeDocument/2006/relationships/image" Target="../media/image4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Relationship Id="rId6" Type="http://schemas.openxmlformats.org/officeDocument/2006/relationships/image" Target="../media/image5.png"/><Relationship Id="rId7" Type="http://schemas.openxmlformats.org/officeDocument/2006/relationships/image" Target="../media/image34.png"/><Relationship Id="rId8" Type="http://schemas.openxmlformats.org/officeDocument/2006/relationships/image" Target="../media/image21.png"/><Relationship Id="rId9" Type="http://schemas.openxmlformats.org/officeDocument/2006/relationships/image" Target="../media/image5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48.png"/><Relationship Id="rId8" Type="http://schemas.openxmlformats.org/officeDocument/2006/relationships/image" Target="../media/image42.png"/><Relationship Id="rId9" Type="http://schemas.openxmlformats.org/officeDocument/2006/relationships/image" Target="../media/image5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34.png"/><Relationship Id="rId8" Type="http://schemas.openxmlformats.org/officeDocument/2006/relationships/image" Target="../media/image56.png"/><Relationship Id="rId9" Type="http://schemas.openxmlformats.org/officeDocument/2006/relationships/image" Target="../media/image4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image" Target="../media/image55.png"/><Relationship Id="rId8" Type="http://schemas.openxmlformats.org/officeDocument/2006/relationships/image" Target="../media/image49.png"/><Relationship Id="rId9" Type="http://schemas.openxmlformats.org/officeDocument/2006/relationships/image" Target="../media/image2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52.png"/><Relationship Id="rId5" Type="http://schemas.openxmlformats.org/officeDocument/2006/relationships/image" Target="../media/image4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Relationship Id="rId8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47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Relationship Id="rId9" Type="http://schemas.openxmlformats.org/officeDocument/2006/relationships/image" Target="../media/image5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Relationship Id="rId4" Type="http://schemas.openxmlformats.org/officeDocument/2006/relationships/image" Target="../media/image45.png"/><Relationship Id="rId5" Type="http://schemas.openxmlformats.org/officeDocument/2006/relationships/image" Target="../media/image4.png"/><Relationship Id="rId6" Type="http://schemas.openxmlformats.org/officeDocument/2006/relationships/image" Target="../media/image54.png"/><Relationship Id="rId7" Type="http://schemas.openxmlformats.org/officeDocument/2006/relationships/image" Target="../media/image41.png"/><Relationship Id="rId8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56.png"/><Relationship Id="rId9" Type="http://schemas.openxmlformats.org/officeDocument/2006/relationships/image" Target="../media/image4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40.png"/><Relationship Id="rId7" Type="http://schemas.openxmlformats.org/officeDocument/2006/relationships/image" Target="../media/image55.png"/><Relationship Id="rId8" Type="http://schemas.openxmlformats.org/officeDocument/2006/relationships/image" Target="../media/image7.png"/><Relationship Id="rId9" Type="http://schemas.openxmlformats.org/officeDocument/2006/relationships/image" Target="../media/image50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2.png"/><Relationship Id="rId4" Type="http://schemas.openxmlformats.org/officeDocument/2006/relationships/image" Target="../media/image5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48.png"/><Relationship Id="rId8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47.png"/><Relationship Id="rId7" Type="http://schemas.openxmlformats.org/officeDocument/2006/relationships/image" Target="../media/image41.png"/><Relationship Id="rId8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26.png"/><Relationship Id="rId7" Type="http://schemas.openxmlformats.org/officeDocument/2006/relationships/image" Target="../media/image34.png"/><Relationship Id="rId8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46.png"/><Relationship Id="rId6" Type="http://schemas.openxmlformats.org/officeDocument/2006/relationships/image" Target="../media/image54.png"/><Relationship Id="rId7" Type="http://schemas.openxmlformats.org/officeDocument/2006/relationships/image" Target="../media/image27.png"/><Relationship Id="rId8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53.png"/><Relationship Id="rId6" Type="http://schemas.openxmlformats.org/officeDocument/2006/relationships/image" Target="../media/image33.png"/><Relationship Id="rId7" Type="http://schemas.openxmlformats.org/officeDocument/2006/relationships/image" Target="../media/image20.png"/><Relationship Id="rId8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5" Type="http://schemas.openxmlformats.org/officeDocument/2006/relationships/image" Target="../media/image48.png"/><Relationship Id="rId6" Type="http://schemas.openxmlformats.org/officeDocument/2006/relationships/image" Target="../media/image20.png"/><Relationship Id="rId7" Type="http://schemas.openxmlformats.org/officeDocument/2006/relationships/image" Target="../media/image55.png"/><Relationship Id="rId8" Type="http://schemas.openxmlformats.org/officeDocument/2006/relationships/image" Target="../media/image27.png"/><Relationship Id="rId9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5.png"/><Relationship Id="rId4" Type="http://schemas.openxmlformats.org/officeDocument/2006/relationships/image" Target="../media/image52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6.png"/><Relationship Id="rId8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2.png"/><Relationship Id="rId4" Type="http://schemas.openxmlformats.org/officeDocument/2006/relationships/image" Target="../media/image45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Relationship Id="rId7" Type="http://schemas.openxmlformats.org/officeDocument/2006/relationships/image" Target="../media/image6.png"/><Relationship Id="rId8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Relationship Id="rId6" Type="http://schemas.openxmlformats.org/officeDocument/2006/relationships/image" Target="../media/image19.png"/><Relationship Id="rId7" Type="http://schemas.openxmlformats.org/officeDocument/2006/relationships/image" Target="../media/image6.png"/><Relationship Id="rId8" Type="http://schemas.openxmlformats.org/officeDocument/2006/relationships/image" Target="../media/image35.png"/><Relationship Id="rId9" Type="http://schemas.openxmlformats.org/officeDocument/2006/relationships/image" Target="../media/image5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54.png"/><Relationship Id="rId7" Type="http://schemas.openxmlformats.org/officeDocument/2006/relationships/image" Target="../media/image6.png"/><Relationship Id="rId8" Type="http://schemas.openxmlformats.org/officeDocument/2006/relationships/image" Target="../media/image42.png"/><Relationship Id="rId9" Type="http://schemas.openxmlformats.org/officeDocument/2006/relationships/image" Target="../media/image2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Relationship Id="rId7" Type="http://schemas.openxmlformats.org/officeDocument/2006/relationships/image" Target="../media/image6.png"/><Relationship Id="rId8" Type="http://schemas.openxmlformats.org/officeDocument/2006/relationships/image" Target="../media/image49.png"/><Relationship Id="rId9" Type="http://schemas.openxmlformats.org/officeDocument/2006/relationships/image" Target="../media/image3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Relationship Id="rId7" Type="http://schemas.openxmlformats.org/officeDocument/2006/relationships/image" Target="../media/image6.png"/><Relationship Id="rId8" Type="http://schemas.openxmlformats.org/officeDocument/2006/relationships/image" Target="../media/image56.png"/><Relationship Id="rId9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45.png"/><Relationship Id="rId8" Type="http://schemas.openxmlformats.org/officeDocument/2006/relationships/image" Target="../media/image38.png"/><Relationship Id="rId9" Type="http://schemas.openxmlformats.org/officeDocument/2006/relationships/image" Target="../media/image1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46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42.png"/><Relationship Id="rId9" Type="http://schemas.openxmlformats.org/officeDocument/2006/relationships/image" Target="../media/image36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Relationship Id="rId9" Type="http://schemas.openxmlformats.org/officeDocument/2006/relationships/image" Target="../media/image5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54.png"/><Relationship Id="rId7" Type="http://schemas.openxmlformats.org/officeDocument/2006/relationships/image" Target="../media/image34.png"/><Relationship Id="rId8" Type="http://schemas.openxmlformats.org/officeDocument/2006/relationships/image" Target="../media/image49.png"/><Relationship Id="rId9" Type="http://schemas.openxmlformats.org/officeDocument/2006/relationships/image" Target="../media/image2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53.png"/><Relationship Id="rId6" Type="http://schemas.openxmlformats.org/officeDocument/2006/relationships/image" Target="../media/image19.png"/><Relationship Id="rId7" Type="http://schemas.openxmlformats.org/officeDocument/2006/relationships/image" Target="../media/image41.png"/><Relationship Id="rId8" Type="http://schemas.openxmlformats.org/officeDocument/2006/relationships/image" Target="../media/image28.png"/><Relationship Id="rId9" Type="http://schemas.openxmlformats.org/officeDocument/2006/relationships/image" Target="../media/image5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image" Target="../media/image48.png"/><Relationship Id="rId8" Type="http://schemas.openxmlformats.org/officeDocument/2006/relationships/image" Target="../media/image56.png"/><Relationship Id="rId9" Type="http://schemas.openxmlformats.org/officeDocument/2006/relationships/image" Target="../media/image22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47.png"/><Relationship Id="rId7" Type="http://schemas.openxmlformats.org/officeDocument/2006/relationships/image" Target="../media/image55.png"/><Relationship Id="rId8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44.png"/><Relationship Id="rId8" Type="http://schemas.openxmlformats.org/officeDocument/2006/relationships/image" Target="../media/image37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 Tea Par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7 Taxation 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0 Tobac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4 Musk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4 Jamestow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55 US Glob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8 Frederick Douglas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 Tea Par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2 Railroad lante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8 Cante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6 British Red Co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6 Steambo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3 Cotton b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1 Tra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8 Liberty Bel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 Tea Par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25 John Br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4 Cotton 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49 Thomas Jeffers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1 Gold Mi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2 Hamilt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6 Plymouth Rock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4 Betsy Ros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 Tea Par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07 Cann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7 White hou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3 Musici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4 Slave shackles 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7 Lewis, Clark &amp; Sacagawe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5 Native America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0 Gettysbur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 Tea Par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5 Snare dr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6 We The 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6 Join or D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7 Emancipation Proclam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5 Bis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 Tea Par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9 Civil War Field T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3 Bald Eag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9 Purit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32 Mayflowe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3 Ulysses Gra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40 Quill P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 Tea Par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41 Rail sp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7 Pocahontas 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3 Robert E L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6 Crossing the Delawa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9 George Washingt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 Log Cab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54 Union soldier ha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2 Tricorn ha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20 Gettysbur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04 Betsy Ro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40 Quill Pe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05 Bis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8 Liberty Bel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 Manifest Desti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2 Railroad lante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6 We The 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3 Bald Eag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1 Gold Mi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7 Lewis, Clark &amp; Sacagawe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9 George Washingt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 Colonial Fl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25 John Br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8 Cante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3 Musici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6 Crossing the Delawa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3 Ulysses Gra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07 Cann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9 Civil War Field T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6 British Red Co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3 Robert E L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2 Hamilt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7 Emancipation Proclam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 Log Cab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7 Taxation 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1 Confederate 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7 Cann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5 John Brow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2 Coonskin ca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45 Snare dru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42 Railroad lanter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 Pony Exp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5 Snare dr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4 Cotton 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7 Pocahontas 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6 Steambo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32 Mayflowe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5 Native America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41 Rail sp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4 Slave shackles 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3 Cotton b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6 Plymouth Rock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 Covered Wag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7 White hou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49 Thomas Jeffers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9 Purit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6 Join or D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1 Tra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4 Union soldier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 Log Cab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24 Jamest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43 Robert E Le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44 Slave shackles 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1 Gold Mi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39 Puritan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0 Louisiana Purchas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46 Steambo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 Pony Exp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2 Railroad lante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9 Civil War Field T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3 Musici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4 Jamestow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6 Join or D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6 Plymouth Rock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 Manifest Desti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25 John Br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7 White hou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7 Pocahontas 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4 Jamestow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3 Cotton b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7 Emancipation Proclam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40 Quill P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07 Cann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8 Cante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49 Thomas Jeffers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4 Jamestow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32 Mayflowe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9 George Washingt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5 Bis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 Colonial Fl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5 Snare dr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41 Rail sp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3 Bald Eag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4 Jamestow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2 Hamilt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1 Tra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0 Gettysbur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 Covered Wag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6 We The 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6 British Red Co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4 Jamestow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6 Crossing the Delawa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5 Native America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4 Betsy Ros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4 Cotton 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4 Jamestow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7 Lewis, Clark &amp; Sacagawe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3 Ulysses Gra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8 Liberty Bel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 Manifest Desti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7 Taxation 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8 Cante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9 Purit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2 Hamilt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5 Native America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 Log Cab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34 Musk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37 Pocahontas 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3 Musici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9 Thomas Jeffers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03 Bald Eag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23 Harriet Tubma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6 British Red Co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2 Railroad lante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4 Cotton 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4 Musk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9 Purit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6 Crossing the Delawa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7 Emancipation Proclam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0 Gettysbur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25 John Br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6 We The 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4 Musk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4 Slave shackles 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32 Mayflowe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1 Tra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 Manifest Desti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07 Cann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41 Rail sp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4 Musk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6 Steambo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6 Join or D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3 Ulysses Gra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4 Betsy Ros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 Covered Wag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5 Snare dr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8 Cante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4 Musk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3 Robert E L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7 Lewis, Clark &amp; Sacagawe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6 Plymouth Rock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40 Quill P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 Pony Exp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7 White hou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4 Musk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2 Hamilt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9 George Washingt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8 Liberty Bel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 Colonial Fl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9 Civil War Field T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4 Musk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1 Gold Mi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3 Cotton b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5 Native America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5 Bis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 Log Cab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8 Frederick Dougla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9 George Washingt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5 Native Americ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6 Plymouth Roc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53 Ulysses Gra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7 Emancipation Proclam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1 Trai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 Colonial Fl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2 Railroad lante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7 White hou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3 Robert E L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32 Mayflowe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8 Frederick Douglas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4 Betsy Ros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 Pony Exp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25 John Br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41 Rail sp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6 British Red Co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9 Purit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7 Lewis, Clark &amp; Sacagawe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8 Frederick Douglas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5 Bis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 Colonial Fl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7 Taxation 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4 Cotton 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6 British Red Co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4 Slave shackles 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6 Join or D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9 George Washingt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40 Quill P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 Covered Wag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07 Cann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4 Cotton 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3 Bald Eag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3 Cotton b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8 Frederick Douglas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 Manifest Desti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5 Snare dr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9 Civil War Field T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49 Thomas Jeffers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4 Slave shackles 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6 Crossing the Delawa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8 Frederick Douglas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8 Liberty Bel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8 Cante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7 Pocahontas 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1 Gold Mi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6 Join or D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8 Frederick Douglas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0 Gettysbur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6 We The 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3 Musici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6 Steambo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2 Hamilt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8 Frederick Douglas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40 Quill P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 Log Cab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55 US Glob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6 Crossing the Delawa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27 Lewis, Clark &amp; Sacagawe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2 Hamilt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32 Mayflowe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26 Join or D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13 Cotton bal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2 Railroad lante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41 Rail sp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49 Thomas Jeffers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55 US Glob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5 Native America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40 Quill P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 Covered Wag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25 John Br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9 Civil War Field T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6 Steambo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55 US Glob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9 George Washingt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0 Gettysbur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 Colonial Fl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07 Cann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6 We The 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7 Pocahontas 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9 Purit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55 US Glob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6 Plymouth Rock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8 Liberty Bel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5 Snare dr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7 White hou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6 British Red Co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1 Gold Mi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55 US Glob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3 Ulysses Gra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 Manifest Desti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4 Cotton G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3 Musici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3 Robert E L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55 US Glob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1 Tra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5 Bis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7 Taxation 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7 White hou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3 Bald Eag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6 Steambo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6 Crossing the Delawa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6 Plymouth Rock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5 Bis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 Pony Exp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8 Cante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3 Bald Eag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4 Slave shackles 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55 US Glob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7 Emancipation Proclam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4 Betsy Ros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 Log Cab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50 Tobac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41 Rail sp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57 White hou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14 Cotton Gi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09 Civil War Field Ten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6 We The Peopl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8 Cante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 Covered Wag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2 Railroad lante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0 Tobac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7 Pocahontas 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4 Slave shackles 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2 Hamilt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3 Ulysses Gra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5 Bis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25 John Br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0 Tobac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3 Bald Eag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3 Robert E L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6 Join or D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5 Native American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8 Liberty Bel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 Pony Exp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07 Cann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0 Tobac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23 Harriet Tub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1 Gold Mi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6 Crossing the Delawa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1 Tra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40 Quill Pe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 Abe Linco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5 Snare dru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0 Tobac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3 Musici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9 Puritan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3 Cotton b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9 George Washingt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4 Betsy Ros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 Colonial Fl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2 Coonskin c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0 Tobac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49 Thomas Jeffers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6 Steambo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7 Lewis, Clark &amp; Sacagawe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7 Emancipation Proclam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52 Tricorn ha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 Manifest Desti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11 Confederate Fl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0 Tobacc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6 British Red Coa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32 Mayflowe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6 Plymouth Rock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0 Gettysbur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 Pony Expr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7 Taxation 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56 We The 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49 Thomas Jeffers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43 Robert E Le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13 Cotton ba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3 Ulysses Gran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0 Gettysbur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 Ala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7 Taxation 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09 Civil War Field T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7 Pocahontas 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30 Louisiana Purcha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27 Lewis, Clark &amp; Sacagawe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51 Trai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04 Betsy Ros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 Covered Wag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7 Taxation 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41 Rail spik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33 Musician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21 Gold Min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32 Mayflowe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17 Emancipation Proclamati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28 Liberty Bel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 Log Cab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86000" cy="2286000"/>
          </a:xfrm>
          <a:prstGeom prst="rect">
            <a:avLst/>
          </a:prstGeom>
        </p:spPr>
      </p:pic>
      <p:pic>
        <p:nvPicPr>
          <p:cNvPr id="3" name="Picture 2" descr="48 Tea Par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57200"/>
            <a:ext cx="2286000" cy="2286000"/>
          </a:xfrm>
          <a:prstGeom prst="rect">
            <a:avLst/>
          </a:prstGeom>
        </p:spPr>
      </p:pic>
      <p:pic>
        <p:nvPicPr>
          <p:cNvPr id="4" name="Picture 3" descr="15 Covered Wag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57200"/>
            <a:ext cx="2286000" cy="2286000"/>
          </a:xfrm>
          <a:prstGeom prst="rect">
            <a:avLst/>
          </a:prstGeom>
        </p:spPr>
      </p:pic>
      <p:pic>
        <p:nvPicPr>
          <p:cNvPr id="5" name="Picture 4" descr="01 Abe Lincol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2286000" cy="2286000"/>
          </a:xfrm>
          <a:prstGeom prst="rect">
            <a:avLst/>
          </a:prstGeom>
        </p:spPr>
      </p:pic>
      <p:pic>
        <p:nvPicPr>
          <p:cNvPr id="6" name="Picture 5" descr="10 Colonial 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743200"/>
            <a:ext cx="2286000" cy="2286000"/>
          </a:xfrm>
          <a:prstGeom prst="rect">
            <a:avLst/>
          </a:prstGeom>
        </p:spPr>
      </p:pic>
      <p:pic>
        <p:nvPicPr>
          <p:cNvPr id="7" name="Picture 6" descr="02 Alam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743200"/>
            <a:ext cx="2286000" cy="2286000"/>
          </a:xfrm>
          <a:prstGeom prst="rect">
            <a:avLst/>
          </a:prstGeom>
        </p:spPr>
      </p:pic>
      <p:pic>
        <p:nvPicPr>
          <p:cNvPr id="8" name="Picture 7" descr="38 Pony Expres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029200"/>
            <a:ext cx="2286000" cy="2286000"/>
          </a:xfrm>
          <a:prstGeom prst="rect">
            <a:avLst/>
          </a:prstGeom>
        </p:spPr>
      </p:pic>
      <p:pic>
        <p:nvPicPr>
          <p:cNvPr id="9" name="Picture 8" descr="31 Manifest Destin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5029200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